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71"/>
    <p:restoredTop sz="94565"/>
  </p:normalViewPr>
  <p:slideViewPr>
    <p:cSldViewPr snapToGrid="0" snapToObjects="1">
      <p:cViewPr varScale="1">
        <p:scale>
          <a:sx n="99" d="100"/>
          <a:sy n="99" d="100"/>
        </p:scale>
        <p:origin x="-10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7D1B2-61F1-C447-8913-D01434DC7D0D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F0208-43C9-B941-AAE2-7392C8B89F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838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1776-</a:t>
            </a:r>
            <a:r>
              <a:rPr lang="en-US" baseline="0" dirty="0" smtClean="0"/>
              <a:t> Thomas Jefferson changed this phrase to happiness in the Declaration of Independence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EF0208-43C9-B941-AAE2-7392C8B89F9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1786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76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30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96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050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258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247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340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1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941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4167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344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colorTemperature colorTemp="11500"/>
                    </a14:imgEffect>
                    <a14:imgEffect>
                      <a14:saturation sat="359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1FEBE-7BD3-374F-BEBA-7287F592BC35}" type="datetimeFigureOut">
              <a:rPr lang="en-US" smtClean="0"/>
              <a:pPr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3F96-4333-364F-8440-9DFD75901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424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>
                <a:latin typeface="Apple Chancery" charset="0"/>
                <a:ea typeface="Apple Chancery" charset="0"/>
                <a:cs typeface="Apple Chancery" charset="0"/>
              </a:rPr>
              <a:t>The Enlightenment</a:t>
            </a:r>
            <a:br>
              <a:rPr lang="en-US" sz="7200" b="1" dirty="0" smtClean="0">
                <a:latin typeface="Apple Chancery" charset="0"/>
                <a:ea typeface="Apple Chancery" charset="0"/>
                <a:cs typeface="Apple Chancery" charset="0"/>
              </a:rPr>
            </a:br>
            <a:r>
              <a:rPr lang="en-US" sz="7200" b="1" dirty="0" smtClean="0">
                <a:latin typeface="Apple Chancery" charset="0"/>
                <a:ea typeface="Apple Chancery" charset="0"/>
                <a:cs typeface="Apple Chancery" charset="0"/>
              </a:rPr>
              <a:t> in Europe</a:t>
            </a:r>
            <a:endParaRPr lang="en-US" sz="7200" b="1" dirty="0"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39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 Spreads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Paris, France became the center of the enlightenment movement</a:t>
            </a:r>
          </a:p>
          <a:p>
            <a:r>
              <a:rPr lang="en-US" dirty="0" err="1" smtClean="0"/>
              <a:t>Philosophes</a:t>
            </a:r>
            <a:r>
              <a:rPr lang="en-US" dirty="0" smtClean="0"/>
              <a:t>- French word for philosophers </a:t>
            </a:r>
          </a:p>
          <a:p>
            <a:pPr lvl="1"/>
            <a:r>
              <a:rPr lang="en-US" dirty="0" smtClean="0"/>
              <a:t>Applied reason to all aspects of life</a:t>
            </a:r>
          </a:p>
          <a:p>
            <a:pPr lvl="2"/>
            <a:r>
              <a:rPr lang="en-US" dirty="0" smtClean="0"/>
              <a:t>Reason- Truth can be discovered through logical thinking</a:t>
            </a:r>
          </a:p>
          <a:p>
            <a:pPr lvl="2"/>
            <a:r>
              <a:rPr lang="en-US" dirty="0" smtClean="0"/>
              <a:t>Nature- what is natural is also good and reasonable</a:t>
            </a:r>
          </a:p>
          <a:p>
            <a:pPr lvl="2"/>
            <a:r>
              <a:rPr lang="en-US" dirty="0" smtClean="0"/>
              <a:t>Happiness- can be found on earth not just in heaven </a:t>
            </a:r>
          </a:p>
          <a:p>
            <a:pPr lvl="2"/>
            <a:r>
              <a:rPr lang="en-US" dirty="0" smtClean="0"/>
              <a:t>Progress- society and humankind can improve</a:t>
            </a:r>
          </a:p>
          <a:p>
            <a:pPr lvl="2"/>
            <a:r>
              <a:rPr lang="en-US" dirty="0" smtClean="0"/>
              <a:t>Liberty- the want for the same liberties the English people won in Revolution and Bill of Rights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86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Voltaire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060"/>
            <a:ext cx="7191868" cy="4351338"/>
          </a:xfrm>
        </p:spPr>
        <p:txBody>
          <a:bodyPr/>
          <a:lstStyle/>
          <a:p>
            <a:r>
              <a:rPr lang="en-US" dirty="0" smtClean="0"/>
              <a:t>Francois Marie </a:t>
            </a:r>
            <a:r>
              <a:rPr lang="en-US" dirty="0" err="1" smtClean="0"/>
              <a:t>Arouet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Published over 70 books of political essays, philosophy, and drama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Main goal: Freedom of thought and expression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His sharp tongue and witty remarks got him sent to jail twice and exiled to England </a:t>
            </a:r>
          </a:p>
          <a:p>
            <a:pPr lvl="1"/>
            <a:endParaRPr lang="en-US" dirty="0" smtClean="0"/>
          </a:p>
          <a:p>
            <a:pPr lvl="1"/>
            <a:r>
              <a:rPr lang="en-US" i="1" dirty="0" smtClean="0"/>
              <a:t>“ I do not agree with a word you say but will defend to the death your right to say it.”</a:t>
            </a:r>
          </a:p>
        </p:txBody>
      </p:sp>
      <p:pic>
        <p:nvPicPr>
          <p:cNvPr id="1026" name="Picture 2" descr="http://img.over-blog.com/387x598/2/31/00/01/Photos-de-Voltaire/Voltaire-jeune003.jpg"/>
          <p:cNvPicPr>
            <a:picLocks noChangeAspect="1" noChangeArrowheads="1"/>
          </p:cNvPicPr>
          <p:nvPr/>
        </p:nvPicPr>
        <p:blipFill>
          <a:blip r:embed="rId2"/>
          <a:srcRect t="3181" b="4116"/>
          <a:stretch>
            <a:fillRect/>
          </a:stretch>
        </p:blipFill>
        <p:spPr bwMode="auto">
          <a:xfrm>
            <a:off x="8030068" y="896645"/>
            <a:ext cx="3686175" cy="52803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Baron De Montesquieu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09155" cy="4351338"/>
          </a:xfrm>
        </p:spPr>
        <p:txBody>
          <a:bodyPr/>
          <a:lstStyle/>
          <a:p>
            <a:r>
              <a:rPr lang="en-US" dirty="0" smtClean="0"/>
              <a:t>Devoted to study of political liberty and the separation of powers</a:t>
            </a:r>
          </a:p>
          <a:p>
            <a:pPr lvl="1"/>
            <a:r>
              <a:rPr lang="en-US" dirty="0" smtClean="0"/>
              <a:t>Believed that Britain had the most politically balanced country</a:t>
            </a:r>
          </a:p>
          <a:p>
            <a:pPr lvl="2"/>
            <a:r>
              <a:rPr lang="en-US" dirty="0" smtClean="0"/>
              <a:t>King&lt;- Executive power (carried out the laws)</a:t>
            </a:r>
          </a:p>
          <a:p>
            <a:pPr lvl="2"/>
            <a:r>
              <a:rPr lang="en-US" dirty="0" smtClean="0"/>
              <a:t>Parliament&lt;- Legislative power (made laws) </a:t>
            </a:r>
          </a:p>
          <a:p>
            <a:pPr lvl="2"/>
            <a:r>
              <a:rPr lang="en-US" dirty="0" smtClean="0"/>
              <a:t>Judges &lt;- Judicial power (interpreted the law)</a:t>
            </a:r>
          </a:p>
          <a:p>
            <a:pPr lvl="1"/>
            <a:r>
              <a:rPr lang="en-US" i="1" dirty="0" smtClean="0"/>
              <a:t>On the Spirit of Laws </a:t>
            </a:r>
            <a:r>
              <a:rPr lang="en-US" dirty="0" smtClean="0"/>
              <a:t>(1748) </a:t>
            </a:r>
          </a:p>
          <a:p>
            <a:pPr lvl="2"/>
            <a:r>
              <a:rPr lang="en-US" dirty="0" smtClean="0"/>
              <a:t>Separation of </a:t>
            </a:r>
            <a:r>
              <a:rPr lang="en-US" dirty="0" smtClean="0"/>
              <a:t>power</a:t>
            </a:r>
            <a:endParaRPr lang="en-US" dirty="0" smtClean="0"/>
          </a:p>
          <a:p>
            <a:pPr lvl="3"/>
            <a:r>
              <a:rPr lang="en-US" dirty="0" smtClean="0"/>
              <a:t>Checks and balances </a:t>
            </a:r>
          </a:p>
          <a:p>
            <a:pPr lvl="3"/>
            <a:r>
              <a:rPr lang="en-US" dirty="0" smtClean="0"/>
              <a:t>Basis for the United States Constitution </a:t>
            </a:r>
          </a:p>
          <a:p>
            <a:pPr lvl="1"/>
            <a:endParaRPr lang="en-US" dirty="0"/>
          </a:p>
        </p:txBody>
      </p:sp>
      <p:pic>
        <p:nvPicPr>
          <p:cNvPr id="26626" name="Picture 2" descr="http://cf067b.medialib.glogster.com/media/f7/f775dd29874538c0dec40261ff655b7c128ff171d5994b8a4f4b4beac89c0661/montesquieu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7355" y="1690688"/>
            <a:ext cx="3419547" cy="3848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Jacques Rousseau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78336" cy="4351338"/>
          </a:xfrm>
        </p:spPr>
        <p:txBody>
          <a:bodyPr/>
          <a:lstStyle/>
          <a:p>
            <a:r>
              <a:rPr lang="en-US" dirty="0" smtClean="0"/>
              <a:t>Devoted to the study of individual freedom </a:t>
            </a:r>
          </a:p>
          <a:p>
            <a:r>
              <a:rPr lang="en-US" dirty="0" smtClean="0"/>
              <a:t>The Social Contract (1762)</a:t>
            </a:r>
          </a:p>
          <a:p>
            <a:pPr lvl="1"/>
            <a:r>
              <a:rPr lang="en-US" dirty="0" smtClean="0"/>
              <a:t>Only goof government was one freely formed by the people and guided by the “general will” of society.</a:t>
            </a:r>
          </a:p>
          <a:p>
            <a:pPr lvl="2"/>
            <a:r>
              <a:rPr lang="en-US" dirty="0" smtClean="0"/>
              <a:t>Direct Democracy</a:t>
            </a:r>
          </a:p>
          <a:p>
            <a:r>
              <a:rPr lang="en-US" dirty="0" smtClean="0"/>
              <a:t>All people were equal and that titles of nobility should be abolished</a:t>
            </a:r>
          </a:p>
          <a:p>
            <a:pPr lvl="1"/>
            <a:r>
              <a:rPr lang="en-US" dirty="0" smtClean="0"/>
              <a:t>French Revolution </a:t>
            </a:r>
            <a:endParaRPr lang="en-US" dirty="0"/>
          </a:p>
        </p:txBody>
      </p:sp>
      <p:pic>
        <p:nvPicPr>
          <p:cNvPr id="27650" name="Picture 2" descr="http://famouspeopleinfo.com/wp-content/uploads/2011/10/Jean-Jacques-Rousseau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1466" y="1326702"/>
            <a:ext cx="3320947" cy="377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Cesare</a:t>
            </a:r>
            <a:r>
              <a:rPr lang="en-US" dirty="0" smtClean="0"/>
              <a:t> </a:t>
            </a:r>
            <a:r>
              <a:rPr lang="en-US" dirty="0" err="1" smtClean="0"/>
              <a:t>Bonesana</a:t>
            </a:r>
            <a:r>
              <a:rPr lang="en-US" dirty="0" smtClean="0"/>
              <a:t> </a:t>
            </a:r>
            <a:r>
              <a:rPr lang="en-US" dirty="0" err="1" smtClean="0"/>
              <a:t>Beccaria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435788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Devoted his study to the judicial system </a:t>
            </a:r>
          </a:p>
          <a:p>
            <a:pPr lvl="1"/>
            <a:r>
              <a:rPr lang="en-US" dirty="0" smtClean="0"/>
              <a:t>Governments should seek the greatest good for the greatest number of people</a:t>
            </a:r>
          </a:p>
          <a:p>
            <a:pPr lvl="2"/>
            <a:r>
              <a:rPr lang="en-US" dirty="0" smtClean="0"/>
              <a:t>Influenced criminal law reformers in Europe and North America</a:t>
            </a:r>
          </a:p>
          <a:p>
            <a:r>
              <a:rPr lang="en-US" dirty="0" smtClean="0"/>
              <a:t>Laws exist to preserve social order, not to avenge a crime</a:t>
            </a:r>
          </a:p>
          <a:p>
            <a:r>
              <a:rPr lang="en-US" dirty="0" smtClean="0"/>
              <a:t>Accused person should have speedy trail without torture</a:t>
            </a:r>
          </a:p>
          <a:p>
            <a:pPr lvl="1"/>
            <a:r>
              <a:rPr lang="en-US" dirty="0" smtClean="0"/>
              <a:t>Punishment based off the crime </a:t>
            </a:r>
          </a:p>
          <a:p>
            <a:pPr lvl="1"/>
            <a:r>
              <a:rPr lang="en-US" dirty="0" smtClean="0"/>
              <a:t>Abolish capital punishment</a:t>
            </a:r>
          </a:p>
          <a:p>
            <a:endParaRPr lang="en-US" dirty="0"/>
          </a:p>
        </p:txBody>
      </p:sp>
      <p:pic>
        <p:nvPicPr>
          <p:cNvPr id="28674" name="Picture 2" descr="https://faithandfreedomfootnotes.files.wordpress.com/2012/12/george-mason-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3988" y="1690688"/>
            <a:ext cx="3544852" cy="4487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Mary Wollstonecraft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914"/>
            <a:ext cx="7997792" cy="4762049"/>
          </a:xfrm>
        </p:spPr>
        <p:txBody>
          <a:bodyPr/>
          <a:lstStyle/>
          <a:p>
            <a:r>
              <a:rPr lang="en-US" dirty="0" smtClean="0"/>
              <a:t>Devoted her study to women’s equality. </a:t>
            </a:r>
          </a:p>
          <a:p>
            <a:r>
              <a:rPr lang="en-US" i="1" dirty="0" smtClean="0"/>
              <a:t>A Vindication of the Rights of Woman </a:t>
            </a:r>
            <a:r>
              <a:rPr lang="en-US" dirty="0" smtClean="0"/>
              <a:t>(1792)</a:t>
            </a:r>
          </a:p>
          <a:p>
            <a:pPr lvl="1"/>
            <a:r>
              <a:rPr lang="en-US" dirty="0" smtClean="0"/>
              <a:t>Women, like men, need education to become virtuous and useful</a:t>
            </a:r>
          </a:p>
          <a:p>
            <a:pPr lvl="1"/>
            <a:r>
              <a:rPr lang="en-US" dirty="0" smtClean="0"/>
              <a:t>Urged  women to enter the male-dominated fields of medicine and politics.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9376" y="3908323"/>
            <a:ext cx="6294268" cy="2585323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Current Women  Statistics </a:t>
            </a:r>
          </a:p>
          <a:p>
            <a:r>
              <a:rPr lang="en-US" dirty="0" smtClean="0"/>
              <a:t>Percent of women doctors 		32.4%</a:t>
            </a:r>
          </a:p>
          <a:p>
            <a:r>
              <a:rPr lang="en-US" dirty="0" smtClean="0"/>
              <a:t>Percent of women in law		33.4%</a:t>
            </a:r>
          </a:p>
          <a:p>
            <a:r>
              <a:rPr lang="en-US" dirty="0" smtClean="0"/>
              <a:t>Percent of  women CEOs		  4.6%</a:t>
            </a:r>
          </a:p>
          <a:p>
            <a:r>
              <a:rPr lang="en-US" dirty="0" smtClean="0"/>
              <a:t>     -at S&amp;P 500 companies</a:t>
            </a:r>
          </a:p>
          <a:p>
            <a:r>
              <a:rPr lang="en-US" dirty="0" smtClean="0"/>
              <a:t>Percent of women in US workforce	    47%</a:t>
            </a:r>
          </a:p>
          <a:p>
            <a:r>
              <a:rPr lang="en-US" dirty="0" smtClean="0"/>
              <a:t>      -there are nearly twice as many </a:t>
            </a:r>
          </a:p>
          <a:p>
            <a:r>
              <a:rPr lang="en-US" dirty="0" smtClean="0"/>
              <a:t>       women than men in the United </a:t>
            </a:r>
          </a:p>
          <a:p>
            <a:r>
              <a:rPr lang="en-US" dirty="0" smtClean="0"/>
              <a:t>       States </a:t>
            </a:r>
            <a:endParaRPr lang="en-US" dirty="0"/>
          </a:p>
        </p:txBody>
      </p:sp>
      <p:pic>
        <p:nvPicPr>
          <p:cNvPr id="29698" name="Picture 2" descr="http://www.qotd.org/portraits/Wollstonecraft,M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1613" y="1629027"/>
            <a:ext cx="3031957" cy="4547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Legacy of the Enlightenment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9293"/>
            <a:ext cx="10515600" cy="4351338"/>
          </a:xfrm>
        </p:spPr>
        <p:txBody>
          <a:bodyPr/>
          <a:lstStyle/>
          <a:p>
            <a:r>
              <a:rPr lang="en-US" b="1" dirty="0" smtClean="0"/>
              <a:t>Belief in Progress- </a:t>
            </a:r>
            <a:r>
              <a:rPr lang="en-US" dirty="0" smtClean="0"/>
              <a:t>Once </a:t>
            </a:r>
            <a:r>
              <a:rPr lang="en-US" dirty="0" smtClean="0"/>
              <a:t>the door had been opened on new philosophies and ways of thinking, it paved the way for other new discoveries both scientifically and socially. </a:t>
            </a:r>
          </a:p>
          <a:p>
            <a:endParaRPr lang="en-US" dirty="0" smtClean="0"/>
          </a:p>
          <a:p>
            <a:r>
              <a:rPr lang="en-US" b="1" dirty="0" smtClean="0"/>
              <a:t>Rise of Secularism- </a:t>
            </a:r>
            <a:r>
              <a:rPr lang="en-US" dirty="0" smtClean="0"/>
              <a:t>people began to question the beliefs and teachings of the church and favored scientific reasoning.</a:t>
            </a:r>
          </a:p>
          <a:p>
            <a:endParaRPr lang="en-US" dirty="0" smtClean="0"/>
          </a:p>
          <a:p>
            <a:r>
              <a:rPr lang="en-US" b="1" dirty="0" smtClean="0"/>
              <a:t>Rise of Individualism- </a:t>
            </a:r>
            <a:r>
              <a:rPr lang="en-US" dirty="0" smtClean="0"/>
              <a:t>people used their own sense of reason to judge what was right and wrong both politically and socially.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merican Typewriter" charset="0"/>
                <a:ea typeface="American Typewriter" charset="0"/>
                <a:cs typeface="American Typewriter" charset="0"/>
              </a:rPr>
              <a:t>Objectives</a:t>
            </a:r>
            <a:endParaRPr lang="en-US" b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latin typeface="Chalkduster" charset="0"/>
                <a:ea typeface="Chalkduster" charset="0"/>
                <a:cs typeface="Chalkduster" charset="0"/>
              </a:rPr>
              <a:t>Explain the ideas of Hobbes and Locke and other Enlightenment philosophers</a:t>
            </a:r>
          </a:p>
          <a:p>
            <a:r>
              <a:rPr lang="en-US" sz="4000" dirty="0" smtClean="0">
                <a:latin typeface="Chalkduster" charset="0"/>
                <a:ea typeface="Chalkduster" charset="0"/>
                <a:cs typeface="Chalkduster" charset="0"/>
              </a:rPr>
              <a:t>Describe women and the Enlightenment</a:t>
            </a:r>
          </a:p>
          <a:p>
            <a:r>
              <a:rPr lang="en-US" sz="4000" dirty="0" smtClean="0">
                <a:latin typeface="Chalkduster" charset="0"/>
                <a:ea typeface="Chalkduster" charset="0"/>
                <a:cs typeface="Chalkduster" charset="0"/>
              </a:rPr>
              <a:t>Explain the legacy of the Enlightenment</a:t>
            </a:r>
            <a:endParaRPr lang="en-US" sz="4000" dirty="0"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6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the Enlightenment?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A new intellectual movement that stressed reason and thought and the power of individuals to solve problems </a:t>
            </a:r>
          </a:p>
          <a:p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  <a:p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Gave new insight on: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Government 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Religion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Economics</a:t>
            </a:r>
          </a:p>
          <a:p>
            <a:pPr lvl="1"/>
            <a:r>
              <a:rPr lang="en-US" dirty="0" smtClean="0">
                <a:latin typeface="Book Antiqua" charset="0"/>
                <a:ea typeface="Book Antiqua" charset="0"/>
                <a:cs typeface="Book Antiqua" charset="0"/>
              </a:rPr>
              <a:t>Education </a:t>
            </a:r>
            <a:endParaRPr lang="en-US" dirty="0">
              <a:latin typeface="Book Antiqua" charset="0"/>
              <a:ea typeface="Book Antiqua" charset="0"/>
              <a:cs typeface="Book Antiqu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4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97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Two views on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8533"/>
            <a:ext cx="6561667" cy="478843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dirty="0" smtClean="0"/>
              <a:t>Thomas Hobbes wrote his views in his work called  Leviathan in 1651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/>
            <a:r>
              <a:rPr lang="en-US" dirty="0" smtClean="0"/>
              <a:t>Without government to keep order then: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“war…of every man against every </a:t>
            </a:r>
            <a:r>
              <a:rPr lang="en-US" dirty="0" smtClean="0"/>
              <a:t>           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</a:t>
            </a:r>
            <a:r>
              <a:rPr lang="en-US" dirty="0" smtClean="0"/>
              <a:t>man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/>
            <a:r>
              <a:rPr lang="en-US" dirty="0" smtClean="0"/>
              <a:t>Life would be: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“solitary, poor, nasty, brutish,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</a:t>
            </a:r>
            <a:r>
              <a:rPr lang="en-US" dirty="0" smtClean="0"/>
              <a:t>short</a:t>
            </a:r>
            <a:r>
              <a:rPr lang="en-US" dirty="0" smtClean="0"/>
              <a:t>.”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36" y="1690688"/>
            <a:ext cx="3885131" cy="4105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344" y="1690688"/>
            <a:ext cx="5488314" cy="34205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58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321033"/>
            <a:ext cx="4962364" cy="611363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60" r="25018"/>
          <a:stretch/>
        </p:blipFill>
        <p:spPr>
          <a:xfrm>
            <a:off x="575735" y="258653"/>
            <a:ext cx="5046132" cy="6176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579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683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Two Views on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1"/>
            <a:ext cx="10515600" cy="4927600"/>
          </a:xfrm>
        </p:spPr>
        <p:txBody>
          <a:bodyPr>
            <a:normAutofit fontScale="70000" lnSpcReduction="20000"/>
          </a:bodyPr>
          <a:lstStyle/>
          <a:p>
            <a:r>
              <a:rPr lang="en-US" sz="5200" dirty="0" smtClean="0"/>
              <a:t>Hobbes belief:		The Social Contract</a:t>
            </a:r>
          </a:p>
          <a:p>
            <a:pPr lvl="1"/>
            <a:r>
              <a:rPr lang="en-US" sz="5200" dirty="0" smtClean="0"/>
              <a:t>People must hand over their rights to a strong ruler in order to escape a miserable life. </a:t>
            </a:r>
          </a:p>
          <a:p>
            <a:pPr lvl="1"/>
            <a:endParaRPr lang="en-US" sz="5200" dirty="0"/>
          </a:p>
          <a:p>
            <a:pPr lvl="1"/>
            <a:r>
              <a:rPr lang="en-US" sz="5200" dirty="0" smtClean="0"/>
              <a:t>Ruler needed total power to keep citizens under control </a:t>
            </a:r>
          </a:p>
          <a:p>
            <a:pPr lvl="2"/>
            <a:r>
              <a:rPr lang="en-US" sz="5200" dirty="0" smtClean="0"/>
              <a:t>Government was an absolute monarchy </a:t>
            </a:r>
          </a:p>
          <a:p>
            <a:pPr lvl="2"/>
            <a:r>
              <a:rPr lang="en-US" sz="5200" dirty="0" smtClean="0"/>
              <a:t>Could impose order and demand obedience</a:t>
            </a:r>
          </a:p>
          <a:p>
            <a:pPr marL="914400" lvl="2" indent="0">
              <a:buNone/>
            </a:pPr>
            <a:endParaRPr lang="en-US" sz="5200" dirty="0" smtClean="0"/>
          </a:p>
          <a:p>
            <a:pPr lvl="1"/>
            <a:r>
              <a:rPr lang="en-US" sz="5200" dirty="0" smtClean="0"/>
              <a:t>Best Government has the power of a Leviathan </a:t>
            </a:r>
            <a:endParaRPr lang="en-US" sz="5200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23867" y="5858932"/>
            <a:ext cx="2269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Sea Monster </a:t>
            </a:r>
            <a:endParaRPr lang="en-US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546" y="827977"/>
            <a:ext cx="4859867" cy="5522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58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John Locke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14067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Self Government:</a:t>
            </a:r>
          </a:p>
          <a:p>
            <a:pPr marL="0" indent="0">
              <a:buNone/>
            </a:pPr>
            <a:endParaRPr lang="en-US" sz="3900" dirty="0" smtClean="0"/>
          </a:p>
          <a:p>
            <a:r>
              <a:rPr lang="en-US" sz="3900" dirty="0" smtClean="0"/>
              <a:t>People could learn from experience and improve themselves</a:t>
            </a:r>
          </a:p>
          <a:p>
            <a:r>
              <a:rPr lang="en-US" sz="3900" dirty="0" smtClean="0"/>
              <a:t>People have a natural ability to govern their own affairs </a:t>
            </a:r>
          </a:p>
          <a:p>
            <a:r>
              <a:rPr lang="en-US" sz="3900" dirty="0" smtClean="0"/>
              <a:t>People can look after the welfare of society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73" y="1027906"/>
            <a:ext cx="4055060" cy="4584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703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John Locke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People were born free and equal with 3 natural rights:</a:t>
            </a:r>
          </a:p>
          <a:p>
            <a:pPr marL="457200" lvl="1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- Life, Liberty, and property 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pPr marL="457200" lvl="1" indent="0">
              <a:buNone/>
            </a:pPr>
            <a:r>
              <a:rPr lang="en-US" sz="3600" dirty="0" smtClean="0"/>
              <a:t>Governments purpose is to protect these rights, if they fail to do so, then the people can overthrow the it. </a:t>
            </a:r>
          </a:p>
          <a:p>
            <a:pPr marL="457200" lvl="1" indent="0">
              <a:buNone/>
            </a:pPr>
            <a:endParaRPr lang="en-US" sz="3600" dirty="0"/>
          </a:p>
          <a:p>
            <a:pPr marL="457200" lvl="1" indent="0">
              <a:buNone/>
            </a:pPr>
            <a:r>
              <a:rPr lang="en-US" sz="3600" dirty="0" smtClean="0"/>
              <a:t>	-Foundation of modern democracy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84070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63733" y="254000"/>
            <a:ext cx="16934" cy="62653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066800" y="1456267"/>
            <a:ext cx="10210800" cy="169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599" y="626533"/>
            <a:ext cx="345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Thomas Hobbes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7399867" y="626533"/>
            <a:ext cx="372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John Locke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082800"/>
            <a:ext cx="3894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Humans were naturally selfish and wicked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0533" y="2082800"/>
            <a:ext cx="38946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Humans were reasonable, could learn and grow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931332" y="3860800"/>
            <a:ext cx="389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Absolute Monarchy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230533" y="3860800"/>
            <a:ext cx="389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Self Government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399868" y="4653915"/>
            <a:ext cx="3894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Modern Democracy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89623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644</Words>
  <Application>Microsoft Office PowerPoint</Application>
  <PresentationFormat>Custom</PresentationFormat>
  <Paragraphs>119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Enlightenment  in Europe</vt:lpstr>
      <vt:lpstr>Objectives</vt:lpstr>
      <vt:lpstr>What was the Enlightenment?</vt:lpstr>
      <vt:lpstr>Two views on Government</vt:lpstr>
      <vt:lpstr>Slide 5</vt:lpstr>
      <vt:lpstr>Two Views on Government</vt:lpstr>
      <vt:lpstr>John Locke</vt:lpstr>
      <vt:lpstr>John Locke</vt:lpstr>
      <vt:lpstr>Slide 9</vt:lpstr>
      <vt:lpstr>Enlightenment Spreads</vt:lpstr>
      <vt:lpstr>Voltaire</vt:lpstr>
      <vt:lpstr>Baron De Montesquieu</vt:lpstr>
      <vt:lpstr>Jean Jacques Rousseau </vt:lpstr>
      <vt:lpstr>Cesare Bonesana Beccaria</vt:lpstr>
      <vt:lpstr>Mary Wollstonecraft </vt:lpstr>
      <vt:lpstr>Legacy of the Enlightenment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Enlightenment  in Europe</dc:title>
  <dc:creator>Jamie Franz</dc:creator>
  <cp:lastModifiedBy>jconkle</cp:lastModifiedBy>
  <cp:revision>22</cp:revision>
  <dcterms:created xsi:type="dcterms:W3CDTF">2015-08-06T21:24:56Z</dcterms:created>
  <dcterms:modified xsi:type="dcterms:W3CDTF">2015-08-26T10:47:54Z</dcterms:modified>
</cp:coreProperties>
</file>